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57" r:id="rId5"/>
    <p:sldId id="276" r:id="rId6"/>
    <p:sldId id="260" r:id="rId7"/>
    <p:sldId id="258" r:id="rId8"/>
    <p:sldId id="261" r:id="rId9"/>
    <p:sldId id="262" r:id="rId10"/>
    <p:sldId id="263" r:id="rId11"/>
    <p:sldId id="264" r:id="rId12"/>
    <p:sldId id="277" r:id="rId13"/>
    <p:sldId id="265" r:id="rId14"/>
    <p:sldId id="279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367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1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6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80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4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40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95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98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47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422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06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F457-03D5-4146-BA8F-FCF4A18119FF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796A-C65A-4556-BCD3-127F18BE30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6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90656" cy="1470025"/>
          </a:xfrm>
        </p:spPr>
        <p:txBody>
          <a:bodyPr>
            <a:normAutofit/>
          </a:bodyPr>
          <a:lstStyle/>
          <a:p>
            <a:r>
              <a:rPr lang="hr-HR" sz="6000" b="1" dirty="0">
                <a:solidFill>
                  <a:srgbClr val="0070C0"/>
                </a:solidFill>
                <a:latin typeface="+mn-lt"/>
              </a:rPr>
              <a:t>WHAT HAS HAPPENED?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852936"/>
            <a:ext cx="6872808" cy="288032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0000"/>
                </a:solidFill>
              </a:rPr>
              <a:t>PRESENT PERFECT 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900" b="1" dirty="0">
                <a:solidFill>
                  <a:schemeClr val="tx1"/>
                </a:solidFill>
              </a:rPr>
              <a:t>past a</a:t>
            </a:r>
            <a:r>
              <a:rPr lang="en-US" sz="3900" b="1" dirty="0" err="1">
                <a:solidFill>
                  <a:schemeClr val="tx1"/>
                </a:solidFill>
              </a:rPr>
              <a:t>ction</a:t>
            </a:r>
            <a:r>
              <a:rPr lang="en-US" sz="3900" b="1" dirty="0">
                <a:solidFill>
                  <a:schemeClr val="tx1"/>
                </a:solidFill>
              </a:rPr>
              <a:t> that has an influence on the present</a:t>
            </a:r>
            <a:endParaRPr lang="hr-HR" sz="39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6D11BF3-DE53-E389-431E-DB7A326D4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77" y="5733256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080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4725144"/>
            <a:ext cx="8064896" cy="18722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No, I can’t.</a:t>
            </a:r>
          </a:p>
          <a:p>
            <a:pPr algn="ctr"/>
            <a:endParaRPr lang="hr-HR" sz="3600" b="1" dirty="0">
              <a:cs typeface="Times New Roman" panose="02020603050405020304" pitchFamily="18" charset="0"/>
            </a:endParaRPr>
          </a:p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 I ____________my wallet.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Can you lend me some money?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LOSE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7784" y="5805264"/>
            <a:ext cx="2452122" cy="553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 lost</a:t>
            </a:r>
          </a:p>
        </p:txBody>
      </p:sp>
      <p:pic>
        <p:nvPicPr>
          <p:cNvPr id="2" name="Picture 2" descr="I:\šk\prezentacije Way to go 4\slike\sh113939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079947" cy="31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šk\prezentacije Way to go 4\slike\Brown leather wal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297832" cy="17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283369" y="2918207"/>
            <a:ext cx="2426822" cy="1707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83369" y="2918207"/>
            <a:ext cx="2392896" cy="1748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1864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He ___________ a car accident.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552" y="260648"/>
            <a:ext cx="8288912" cy="10801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John is not at work today. </a:t>
            </a:r>
          </a:p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He is at hospital</a:t>
            </a:r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3284984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9792" y="5301208"/>
            <a:ext cx="2088232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 had</a:t>
            </a:r>
          </a:p>
        </p:txBody>
      </p:sp>
      <p:pic>
        <p:nvPicPr>
          <p:cNvPr id="2" name="Picture 2" descr="I:\šk\prezentacije Way to go 4\slike\sh10639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5394176" cy="35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B54E414-6690-A632-BE2B-8E9C227E69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/>
          </a:bodyPr>
          <a:lstStyle/>
          <a:p>
            <a:r>
              <a:rPr lang="hr-HR" sz="9600" b="1" dirty="0">
                <a:latin typeface="+mn-lt"/>
              </a:rPr>
              <a:t>PART 2</a:t>
            </a:r>
            <a:endParaRPr lang="hr-HR" sz="9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D54C5F28-DC0A-D8DE-8782-1D5B7DA40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5998665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28858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4077072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solidFill>
                  <a:schemeClr val="bg1"/>
                </a:solidFill>
                <a:cs typeface="Times New Roman" panose="02020603050405020304" pitchFamily="18" charset="0"/>
              </a:rPr>
              <a:t>You have cut yourself.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132856"/>
            <a:ext cx="8064896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 to me?</a:t>
            </a:r>
          </a:p>
          <a:p>
            <a:pPr algn="ctr"/>
            <a:r>
              <a:rPr lang="hr-HR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My finger is bleeding.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9FF4A63-8A3D-AB33-2B3F-F2DF9453C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08" y="6165304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393305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His girlfriend has left him.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2276872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 to him?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Alan looks so miserable.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F58383A-101D-6E8E-5496-B2107D7E3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228203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393305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He has robbed a bank.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2276872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Bill is in prison now.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7413C40-D5D8-CF20-B82A-534E0F58B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228292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552" y="429309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They have just had dinner.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7544" y="2420888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Why?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548680"/>
            <a:ext cx="8784975" cy="115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My children are not hungry at the moment.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17D08E96-B06D-C637-AE56-9DA74D1DF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99" y="6123805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3933056"/>
            <a:ext cx="8064896" cy="15841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She has eaten too much chocolate.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576" y="2204864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Why?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Mary has a stomachache.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38E43A8E-A496-4241-3D2B-52F281706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237312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4488" y="4293096"/>
            <a:ext cx="8064896" cy="136815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>
                <a:cs typeface="Times New Roman" panose="02020603050405020304" pitchFamily="18" charset="0"/>
              </a:rPr>
              <a:t>He has fallen off his bike.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5576" y="2420888"/>
            <a:ext cx="806489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What has happened to him?</a:t>
            </a:r>
          </a:p>
          <a:p>
            <a:pPr algn="ctr"/>
            <a:r>
              <a:rPr lang="hr-HR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you guess?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7584" y="620688"/>
            <a:ext cx="8064896" cy="13681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My brother is in the street.</a:t>
            </a:r>
          </a:p>
          <a:p>
            <a:pPr algn="ctr"/>
            <a:r>
              <a:rPr lang="hr-HR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He is crying.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35FF774-94E9-220A-1127-EA4469308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113442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07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>
            <a:normAutofit/>
          </a:bodyPr>
          <a:lstStyle/>
          <a:p>
            <a:r>
              <a:rPr lang="hr-HR" sz="9600" b="1" dirty="0">
                <a:latin typeface="+mn-lt"/>
              </a:rPr>
              <a:t>PART 1</a:t>
            </a:r>
            <a:endParaRPr lang="hr-HR" sz="9600" dirty="0">
              <a:latin typeface="+mn-lt"/>
            </a:endParaRPr>
          </a:p>
        </p:txBody>
      </p:sp>
      <p:pic>
        <p:nvPicPr>
          <p:cNvPr id="4" name="Picture 3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6D11BF3-DE53-E389-431E-DB7A326D4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89" y="5733256"/>
            <a:ext cx="2110821" cy="58350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7447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She _____________ her leg.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Linda cannot walk to school today.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9592" y="2924944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BREAK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5301208"/>
            <a:ext cx="2736304" cy="499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 broken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3082"/>
            <a:ext cx="3651874" cy="36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D5AE1CB6-F0C7-93F0-D0D4-D94A01AFE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They _______ just _______ married.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404664"/>
            <a:ext cx="863296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Greg and Sue look very happy at the moment.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5229200"/>
            <a:ext cx="1368152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064" y="5229200"/>
            <a:ext cx="115212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got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03334"/>
            <a:ext cx="5259546" cy="35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782A4F29-D656-CF9A-BDDB-BAF8DF1D6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799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53485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r-HR" sz="3600" b="1" dirty="0">
                <a:cs typeface="Times New Roman" panose="02020603050405020304" pitchFamily="18" charset="0"/>
              </a:rPr>
              <a:t>She___________ her key.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Look! Sarah can’t get into her house.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LOSE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1880" y="5229200"/>
            <a:ext cx="2244090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 lost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33" y="1412776"/>
            <a:ext cx="2919379" cy="37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:\šk\prezentacije Way to go 4\slike\sh9356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14990"/>
            <a:ext cx="1709532" cy="31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451633" y="1722428"/>
            <a:ext cx="1702107" cy="31616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451633" y="1738496"/>
            <a:ext cx="1699659" cy="3058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5FC18975-BB88-344D-A8E0-FBE8DF02F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>
                <a:cs typeface="Times New Roman" panose="02020603050405020304" pitchFamily="18" charset="0"/>
              </a:rPr>
              <a:t>I __________________  hard.</a:t>
            </a:r>
            <a:endParaRPr lang="hr-HR" sz="3600" b="1" dirty="0"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I think I’ll get an F.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3568" y="2924944"/>
            <a:ext cx="2592288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NOT STUDY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5229200"/>
            <a:ext cx="3684250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haven’t studied</a:t>
            </a:r>
          </a:p>
        </p:txBody>
      </p:sp>
      <p:pic>
        <p:nvPicPr>
          <p:cNvPr id="2" name="Picture 2" descr="I:\šk\prezentacije Way to go 4\slike\dr6047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19618"/>
            <a:ext cx="2443243" cy="362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3918522" y="1569335"/>
            <a:ext cx="2304256" cy="3418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2518" y="1497327"/>
            <a:ext cx="2376264" cy="34908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5A8116D-6B8A-A7FA-308F-5D756A006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5229200"/>
            <a:ext cx="8712968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They ____________ to the shopping mall.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404664"/>
            <a:ext cx="871296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My sisters are not at home at the moment.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GO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672" y="5301208"/>
            <a:ext cx="2520280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 gone</a:t>
            </a:r>
          </a:p>
        </p:txBody>
      </p:sp>
      <p:pic>
        <p:nvPicPr>
          <p:cNvPr id="2" name="Picture 2" descr="I:\šk\prezentacije Way to go 4\slike\sh1862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1700808"/>
            <a:ext cx="453945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FB0FCD54-6EC8-2247-F714-14BC7E819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902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576" y="5157192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He ______________ his homework.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FFF00"/>
                </a:solidFill>
                <a:cs typeface="Times New Roman" panose="02020603050405020304" pitchFamily="18" charset="0"/>
              </a:rPr>
              <a:t>Bobby can’t go to the playground now.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560" y="3861048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NOT  DO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5229200"/>
            <a:ext cx="2820154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hasn’t done</a:t>
            </a:r>
          </a:p>
        </p:txBody>
      </p:sp>
      <p:pic>
        <p:nvPicPr>
          <p:cNvPr id="9" name="Picture 3" descr="F:\šk\prezentacije Way to go 4\past continuous\sh18498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2808312" cy="35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139952" y="1560978"/>
            <a:ext cx="2808312" cy="3586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39952" y="1556792"/>
            <a:ext cx="2808312" cy="3591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52E3D6DA-335F-DF4E-3187-E7A0AD876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7584" y="5194880"/>
            <a:ext cx="8064896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cs typeface="Times New Roman" panose="02020603050405020304" pitchFamily="18" charset="0"/>
              </a:rPr>
              <a:t>I _______________  the bus.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7584" y="404664"/>
            <a:ext cx="80648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I’ll be late for school again.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528" y="3429000"/>
            <a:ext cx="2168232" cy="6857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cs typeface="Times New Roman" panose="02020603050405020304" pitchFamily="18" charset="0"/>
              </a:rPr>
              <a:t>MISS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3768" y="5301208"/>
            <a:ext cx="3072172" cy="571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have missed</a:t>
            </a:r>
          </a:p>
        </p:txBody>
      </p:sp>
      <p:pic>
        <p:nvPicPr>
          <p:cNvPr id="2" name="Picture 2" descr="I:\šk\prezentacije Way to go 4\slike\39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53460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28E85166-E388-BD9F-4261-3A5840B55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00" y="6320759"/>
            <a:ext cx="1568599" cy="4336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481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310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WHAT HAS HAPPENED?</vt:lpstr>
      <vt:lpstr>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Katarina Ivanjek</cp:lastModifiedBy>
  <cp:revision>17</cp:revision>
  <dcterms:created xsi:type="dcterms:W3CDTF">2015-08-10T10:08:07Z</dcterms:created>
  <dcterms:modified xsi:type="dcterms:W3CDTF">2022-08-30T07:07:08Z</dcterms:modified>
</cp:coreProperties>
</file>